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385CF-6B1B-41FF-AE67-7E26E70D2C56}" type="datetimeFigureOut">
              <a:rPr lang="en-US" smtClean="0"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C83FB-0D13-469C-85DD-094A8B2167B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/>
              <a:t>50</a:t>
            </a:r>
            <a:r>
              <a:rPr lang="sr-Cyrl-CS" dirty="0" smtClean="0"/>
              <a:t>.</a:t>
            </a:r>
            <a:r>
              <a:rPr lang="en-AU" dirty="0" smtClean="0"/>
              <a:t> ,51.</a:t>
            </a:r>
            <a:r>
              <a:rPr lang="en-AU" dirty="0"/>
              <a:t/>
            </a:r>
            <a:br>
              <a:rPr lang="en-AU" dirty="0"/>
            </a:br>
            <a:r>
              <a:rPr lang="en-US" dirty="0" err="1"/>
              <a:t>Укрштање</a:t>
            </a:r>
            <a:r>
              <a:rPr lang="en-US" dirty="0"/>
              <a:t> </a:t>
            </a:r>
            <a:r>
              <a:rPr lang="en-US" dirty="0" err="1"/>
              <a:t>громобранске</a:t>
            </a:r>
            <a:r>
              <a:rPr lang="en-US" dirty="0"/>
              <a:t> </a:t>
            </a:r>
            <a:r>
              <a:rPr lang="en-US" dirty="0" err="1"/>
              <a:t>инсталације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напојним</a:t>
            </a:r>
            <a:r>
              <a:rPr lang="en-US" dirty="0"/>
              <a:t> </a:t>
            </a:r>
            <a:r>
              <a:rPr lang="en-US" dirty="0" err="1"/>
              <a:t>кабловима</a:t>
            </a:r>
            <a:r>
              <a:rPr lang="en-AU" dirty="0"/>
              <a:t/>
            </a:r>
            <a:br>
              <a:rPr lang="en-AU" dirty="0"/>
            </a:br>
            <a:r>
              <a:rPr lang="en-US" dirty="0"/>
              <a:t> 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Ново?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Паралелно вођење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3600" dirty="0" smtClean="0"/>
              <a:t>На местима где се трака уземљивача </a:t>
            </a:r>
            <a:r>
              <a:rPr lang="en-AU" sz="3600" dirty="0" smtClean="0"/>
              <a:t> </a:t>
            </a:r>
            <a:r>
              <a:rPr lang="sr-Cyrl-CS" sz="3600" dirty="0" smtClean="0"/>
              <a:t>полаже по истој траси са кабловима (паралелно), трака се полаже испод каблова, у једну страну рова</a:t>
            </a:r>
            <a:r>
              <a:rPr lang="sr-Cyrl-CS" sz="3600" dirty="0"/>
              <a:t> </a:t>
            </a:r>
            <a:r>
              <a:rPr lang="sr-Cyrl-CS" sz="3600" dirty="0" smtClean="0"/>
              <a:t>и то тако што се ров продуби, постави трака, затрпа па се полажу каблови у постељицу од песка</a:t>
            </a:r>
            <a:endParaRPr lang="en-A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укрштање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Cyrl-CS" sz="3600" dirty="0" smtClean="0"/>
              <a:t>На местима где се трака уземљивача </a:t>
            </a:r>
            <a:r>
              <a:rPr lang="en-AU" sz="3600" dirty="0" smtClean="0"/>
              <a:t> </a:t>
            </a:r>
            <a:r>
              <a:rPr lang="sr-Cyrl-CS" sz="3600" dirty="0" smtClean="0"/>
              <a:t>укршта са кабловима под правим углом, трака се полаже испод каблова, трака се постави, затрпа се,  па се полажу кабловипо процедури за полагање каблова</a:t>
            </a:r>
          </a:p>
          <a:p>
            <a:r>
              <a:rPr lang="sr-Cyrl-CS" sz="3600" dirty="0" smtClean="0"/>
              <a:t>На</a:t>
            </a:r>
            <a:r>
              <a:rPr lang="sr-Latn-CS" sz="3600" dirty="0" smtClean="0"/>
              <a:t> </a:t>
            </a:r>
            <a:r>
              <a:rPr lang="sr-Cyrl-CS" sz="3600" dirty="0" smtClean="0"/>
              <a:t>самом месту укрштања напојни кабл се поставља у пластичну цев дужине 1</a:t>
            </a:r>
            <a:r>
              <a:rPr lang="sr-Latn-CS" sz="3600" dirty="0" smtClean="0"/>
              <a:t>m</a:t>
            </a:r>
            <a:r>
              <a:rPr lang="sr-Cyrl-CS" sz="3600" dirty="0" smtClean="0"/>
              <a:t> са обе стране од самог места укрштања (не мање од 2</a:t>
            </a:r>
            <a:r>
              <a:rPr lang="sr-Latn-CS" sz="3600" dirty="0" smtClean="0"/>
              <a:t>m</a:t>
            </a:r>
            <a:r>
              <a:rPr lang="sr-Cyrl-CS" sz="3600" dirty="0" smtClean="0"/>
              <a:t> укупне дужине пластичне цеви)</a:t>
            </a:r>
            <a:endParaRPr lang="en-AU" sz="36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Домаћи - уземљивачи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Написати кратак опис – Технички опис</a:t>
            </a:r>
            <a:r>
              <a:rPr lang="en-AU" dirty="0" smtClean="0"/>
              <a:t> </a:t>
            </a:r>
            <a:r>
              <a:rPr lang="sr-Cyrl-CS" smtClean="0"/>
              <a:t>за громобранске инсталације </a:t>
            </a:r>
            <a:r>
              <a:rPr lang="sr-Cyrl-CS" dirty="0" smtClean="0"/>
              <a:t>( део о уземљивачу) Вашег објекта</a:t>
            </a:r>
          </a:p>
          <a:p>
            <a:endParaRPr lang="sr-Cyrl-CS" dirty="0"/>
          </a:p>
          <a:p>
            <a:r>
              <a:rPr lang="sr-Cyrl-CS" b="1" dirty="0" smtClean="0">
                <a:solidFill>
                  <a:srgbClr val="FF0000"/>
                </a:solidFill>
              </a:rPr>
              <a:t>До 30.03.2020.године на </a:t>
            </a:r>
            <a:r>
              <a:rPr lang="en-AU" b="1" dirty="0" smtClean="0">
                <a:solidFill>
                  <a:srgbClr val="FF0000"/>
                </a:solidFill>
                <a:hlinkClick r:id="rId2"/>
              </a:rPr>
              <a:t>bobamanojlo@gmail.com</a:t>
            </a:r>
            <a:endParaRPr lang="en-AU" b="1" dirty="0" smtClean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50. ,51. Укрштање громобранске инсталације са напојним кабловима   </vt:lpstr>
      <vt:lpstr>Паралелно вођење</vt:lpstr>
      <vt:lpstr>укрштање</vt:lpstr>
      <vt:lpstr>Домаћи - уземљивачи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50. ,51. Укрштање громобранске инсталације са напојним кабловима   </dc:title>
  <dc:creator>Slobodanka Manojlovic</dc:creator>
  <cp:lastModifiedBy>Slobodanka Manojlovic</cp:lastModifiedBy>
  <cp:revision>3</cp:revision>
  <dcterms:created xsi:type="dcterms:W3CDTF">2020-03-21T19:34:03Z</dcterms:created>
  <dcterms:modified xsi:type="dcterms:W3CDTF">2020-03-21T19:50:48Z</dcterms:modified>
</cp:coreProperties>
</file>